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0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7559675" cx="100806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38237" y="763587"/>
            <a:ext cx="5494337" cy="377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875" y="4776787"/>
            <a:ext cx="621665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746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8962" y="0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746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746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5" name="Google Shape;25;p4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0" name="Google Shape;90;p23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7" name="Google Shape;97;p25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4" name="Google Shape;104;p27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2" name="Google Shape;32;p7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8" name="Google Shape;38;p9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6" name="Google Shape;46;p11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3" name="Google Shape;53;p13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9" name="Google Shape;59;p15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7" name="Google Shape;67;p17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5" name="Google Shape;75;p19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:notes"/>
          <p:cNvSpPr/>
          <p:nvPr>
            <p:ph idx="2" type="sldImg"/>
          </p:nvPr>
        </p:nvSpPr>
        <p:spPr>
          <a:xfrm>
            <a:off x="1138237" y="763587"/>
            <a:ext cx="5495925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2" name="Google Shape;82;p21:notes"/>
          <p:cNvSpPr txBox="1"/>
          <p:nvPr>
            <p:ph idx="1" type="body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20725" y="684212"/>
            <a:ext cx="8458200" cy="1022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74650" lvl="1" marL="74295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1430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6002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0574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4290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48006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66294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20725" y="1949450"/>
            <a:ext cx="8853487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539750" y="6318250"/>
            <a:ext cx="23463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746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267075" y="6346825"/>
            <a:ext cx="31940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746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831012" y="6346825"/>
            <a:ext cx="23463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503237" y="301625"/>
            <a:ext cx="9069387" cy="1260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74650" lvl="1" marL="74295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1430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6002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0574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4290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48006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662940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03237" y="1768475"/>
            <a:ext cx="9069387" cy="4987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503237" y="6886575"/>
            <a:ext cx="23463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746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3448050" y="6886575"/>
            <a:ext cx="31940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746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7227887" y="6886575"/>
            <a:ext cx="23463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1.jpg"/><Relationship Id="rId5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4.jpg"/><Relationship Id="rId5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5.jpg"/><Relationship Id="rId5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4.jpg"/><Relationship Id="rId5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17.jpg"/><Relationship Id="rId5" Type="http://schemas.openxmlformats.org/officeDocument/2006/relationships/image" Target="../media/image9.jpg"/><Relationship Id="rId6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8.jp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.jpg"/><Relationship Id="rId5" Type="http://schemas.openxmlformats.org/officeDocument/2006/relationships/image" Target="../media/image7.jpg"/><Relationship Id="rId6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0.jpg"/><Relationship Id="rId5" Type="http://schemas.openxmlformats.org/officeDocument/2006/relationships/image" Target="../media/image12.jpg"/><Relationship Id="rId6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3.jpg"/><Relationship Id="rId5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2.jpg"/><Relationship Id="rId5" Type="http://schemas.openxmlformats.org/officeDocument/2006/relationships/image" Target="../media/image21.jpg"/><Relationship Id="rId6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Fennel</a:t>
            </a: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037" y="1763712"/>
            <a:ext cx="4383087" cy="328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1437" y="1760537"/>
            <a:ext cx="4359275" cy="326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Madder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1828800"/>
            <a:ext cx="6578600" cy="4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340000">
            <a:off x="377031" y="2294731"/>
            <a:ext cx="5273675" cy="395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Woad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325" y="1787525"/>
            <a:ext cx="444500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4075" y="3292475"/>
            <a:ext cx="4754562" cy="35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Woad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340000">
            <a:off x="4537868" y="2345531"/>
            <a:ext cx="5443537" cy="40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88912" y="2571750"/>
            <a:ext cx="5475287" cy="364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Fennel</a:t>
            </a:r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3175" y="1828800"/>
            <a:ext cx="7524750" cy="52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Hibiscus</a:t>
            </a: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75" y="1646237"/>
            <a:ext cx="4264025" cy="28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1850" y="2651125"/>
            <a:ext cx="4959350" cy="329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4162" y="4572000"/>
            <a:ext cx="2941637" cy="22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Onion</a:t>
            </a: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1371600"/>
            <a:ext cx="2835275" cy="50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7012" y="1920875"/>
            <a:ext cx="5746750" cy="323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Onion</a:t>
            </a:r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050" y="1673225"/>
            <a:ext cx="8347075" cy="55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Eucalypts</a:t>
            </a:r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1708150"/>
            <a:ext cx="3819525" cy="28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6637" y="1708150"/>
            <a:ext cx="4316412" cy="231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7125" y="4206875"/>
            <a:ext cx="4106862" cy="2011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Oxalis</a:t>
            </a:r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412" y="1584325"/>
            <a:ext cx="3629025" cy="54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0362" y="1554162"/>
            <a:ext cx="3976687" cy="530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6187" y="4822825"/>
            <a:ext cx="3163887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Oxalis</a:t>
            </a:r>
            <a:endParaRPr/>
          </a:p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1776412"/>
            <a:ext cx="3398837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4075" y="1809750"/>
            <a:ext cx="50292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4294967295" type="title"/>
          </p:nvPr>
        </p:nvSpPr>
        <p:spPr>
          <a:xfrm>
            <a:off x="720725" y="684212"/>
            <a:ext cx="8459787" cy="102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2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Weld</a:t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962" y="1490662"/>
            <a:ext cx="3446462" cy="51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2187" y="1463675"/>
            <a:ext cx="3465512" cy="521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5087" y="2378075"/>
            <a:ext cx="18954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